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Playfair Display" panose="00000500000000000000" pitchFamily="2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Słowak" userId="6571253b-d8ca-43f3-b766-f1c5fae7daf6" providerId="ADAL" clId="{45E4E15C-7B84-44E6-B7D9-4313EAA854F8}"/>
    <pc:docChg chg="modSld sldOrd">
      <pc:chgData name="Maciej Słowak" userId="6571253b-d8ca-43f3-b766-f1c5fae7daf6" providerId="ADAL" clId="{45E4E15C-7B84-44E6-B7D9-4313EAA854F8}" dt="2021-11-14T09:29:55.161" v="1"/>
      <pc:docMkLst>
        <pc:docMk/>
      </pc:docMkLst>
      <pc:sldChg chg="ord">
        <pc:chgData name="Maciej Słowak" userId="6571253b-d8ca-43f3-b766-f1c5fae7daf6" providerId="ADAL" clId="{45E4E15C-7B84-44E6-B7D9-4313EAA854F8}" dt="2021-11-14T09:29:55.161" v="1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3944c08f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3944c08f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944c08f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944c08f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944c08f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944c08f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944c08f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944c08f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3944c08f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3944c08f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944c08f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944c08f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3944c08f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3944c08f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944c08f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944c08f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3944c08f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3944c08f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944c08f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3944c08f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944c08f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3944c08f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rke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romocja_(marketing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l.wikipedia.org/wiki/Public_rel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Menedżer sportu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238" y="3428055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7828475" y="4536200"/>
            <a:ext cx="1152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20.04.2020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Sponsoring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 sponsoringu występują zawsze dwie strony: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sponsor</a:t>
            </a:r>
            <a:r>
              <a:rPr lang="pl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jest nim najczęściej przedsiębiorca lub osoba prywatna zainteresowana promowaniem siebie lub swoich produktów i ponosząca z tego tytułu określone koszty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sponsorowany</a:t>
            </a:r>
            <a:r>
              <a:rPr lang="pl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osoba lub instytucja, która korzysta ze świadczenia.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Sponsoring bywa rozumiany jako forma dobroczynności i to zarówno przez sponsorów jak i sponsorowanych. Jednak dla sponsorów jest on dodatkową formą promocji. Sponsoring jest to </a:t>
            </a: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działanie </a:t>
            </a:r>
            <a:r>
              <a:rPr lang="pl" sz="13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marketingowe</a:t>
            </a:r>
            <a:r>
              <a:rPr lang="pl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promujące markę, usługę lub produkt w związku z wizerunkiem czy prestiżem, które ma przynieść określone korzyści sponsorowi, niekoniecznie w krótkim przedziale czasowym.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Firma “Bakoma”</a:t>
            </a:r>
            <a:endParaRPr dirty="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6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Firma „Bakoma” w swojej ofercie posiada produkty odpowiednie dla dzieci (zachęca je zarówno smakowo jaki i reklamowo). Wchodząc we współpracę z pływalniami (gdzie mogą być organizowane zawody sportowe) może fundować nagrody, a przez możliwość prowadzenia dodatkowej reklamy na terenie obiektu będzie zachęcała dzieci oraz ich rodziców do zakupu ich produktów spożywczych (tj. serków, jogurtów) chociażby przez przedstawianie na reklamie prostego składu, co w obecnych czasach jest ważnym aspektem.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550" y="3069225"/>
            <a:ext cx="3172851" cy="17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524" y="3069225"/>
            <a:ext cx="2684523" cy="1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50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Kompetencje i zarządzanie pracą zespołu organizacyjnego:</a:t>
            </a: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efektywny podział zakres obowiązków i odpowiedzialności zespołu organizacyjnego 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wolontariat – zalety i wady korzystania z wolontariuszy, budowanie bazy animatorów, efektywne zarządzanie wolontariatem na imprezie.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Budżetowanie i kosztorysowania imprez sportowych:</a:t>
            </a: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zasady budowania budżetu imprezy sportowej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efektywne metody prowadzenia negocjacji z podwykonawcami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pozycja pozwalająca na ew. biletowanie i e-biletów &gt; tickekting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Bezpieczeństwo uczestników imprezy sportowej</a:t>
            </a: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praktyczne aspekty współpracy ze służbami mundurowymi – policja, straż miejska, straż pożarna, inne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współpraca z agencją ochrony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00" y="1807875"/>
            <a:ext cx="2379475" cy="16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Kim jest menedżer sportu?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60425" y="1121238"/>
            <a:ext cx="6203100" cy="3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zawodzie </a:t>
            </a:r>
            <a:r>
              <a:rPr lang="pl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menedżera sportowego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ważna jest </a:t>
            </a:r>
            <a:r>
              <a:rPr lang="pl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umiejętność analitycznego myślenia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która potrzebna jest do odpowiedniego podziału zadań i przydzielenia obowiązków przy np. organizowaniu imprezy sportowej.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Ważnym atutem menedżera sportu są </a:t>
            </a:r>
            <a:r>
              <a:rPr lang="pl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zdolności negocjacyjne 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używane przy prowadzeniu rozmów ze sponsorami, </a:t>
            </a:r>
            <a:r>
              <a:rPr lang="pl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umiejętność łatwego nawiązywania kontaktów oraz szeroki zakres umiejętności planowania i organizacji.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Osoba jaką jest menedżer sportu zobowiązana jest do </a:t>
            </a:r>
            <a:r>
              <a:rPr lang="pl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pracy pod ogromną presją czasową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wiąże się z podejmowaniem często spontanicznych decyzji.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Menedżer sportu </a:t>
            </a:r>
            <a:r>
              <a:rPr lang="pl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powinien posiadać szeroki zakres wiedzy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wielu płaszczyznach (ekonomicznej, zarządzania zasobami ludzkimi, prawa sportowego, PR-u, marketingu, psychologicznej, socjologicznej).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60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2004325"/>
            <a:ext cx="20955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Kim jest menedżer sportu?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Menedżer poza aspektami sportowymi, działa także na płaszczyźnie wsparcia  reklamowo-PRowego  jak i organizacyjnego. Oto analiza  poszczególnych aspektów  działania :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4000" marR="25400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 tematyce sportowej do obowiązków menedżera należą :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4000" marR="25400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a) kontakty z klubami i organizatorami imprez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4000" marR="25400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b) optymalizacja i organizacja ze sztabem szkoleniowym kalendarza startów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54000" marR="25400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c) zapewnienie warunków finansowych do realizacji startów w zawodach.</a:t>
            </a:r>
            <a:endParaRPr sz="13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075" y="2857948"/>
            <a:ext cx="2487774" cy="16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541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Zadania menedżera sportu przy organizacji imprezy sportowej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784575"/>
            <a:ext cx="8520600" cy="24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Planowanie koncepcyjne i logistyczne danej imprezy:</a:t>
            </a: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elementy składowe imprezy sportowej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znajomość standardów organizacyjnych imprez sportowych w Polsce i na świecie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logistyka –  sprawny i efektywny przepływ informacji oraz sprzętów i pomocy w trakcie imprezy sportowej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cele i oczekiwania uczestników, oraz organizatora – w tym jak nie paść ofiarą nadmiaru konsumpcyjnych oczekiwań uczestników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317500" algn="just" rtl="0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Plan kampanii reklamowej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Kampania reklamowa </a:t>
            </a:r>
            <a:r>
              <a:rPr lang="pl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jest to zespół</a:t>
            </a:r>
            <a:r>
              <a:rPr lang="pl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działań marketingowych, odbywających się w mediach masowych, mających na celu osiągnięcie zakładanego celu marketingowego reklamodawcy. Działania te skierowane są do wybranej grupy docelowej. Cele </a:t>
            </a:r>
            <a:r>
              <a:rPr lang="pl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kampanii reklamowej mogą być określone różnie (np. promowanie nowej dyscypliny sportowej).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600" y="2571750"/>
            <a:ext cx="3368155" cy="18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reklamy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15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Istnieją cztery podstawowe rodzaje reklamy wiążące się z tym, jakie cele może realizować </a:t>
            </a:r>
            <a:r>
              <a:rPr lang="pl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kampania reklamowa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Reklama informacyjna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której celem jest działanie skupione na zasięgu i budowaniu rozpoznawalności marki – przekazywanie odbiorcom prostych informacji lub zmiana wizerunku marki.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Reklama przypominająca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służy utrzymywaniu pozycji i relacji z odbiorcami oraz podtrzymywaniu zaangażowania zainteresowanych.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Reklama nakłaniająca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skorzystania z usług, dokonania zakupu lub innego rodzaju konwersji.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pl" sz="1300" b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Reklama wzmacniająca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l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kampania reklamowa 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służy wówczas przekonaniu klientów, którzy dokonali już konwersji o tym, że ich wybór był słuszny. Działania marketingowe często są nastawione na przeprowadzenie klientów przez każdy z tych etapów. </a:t>
            </a:r>
            <a:r>
              <a:rPr lang="pl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Kampania reklamowa </a:t>
            </a: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 być ukierunkowana także na inne cele.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220" y="199570"/>
            <a:ext cx="15172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Przebieg tworzenia kampanii reklamowej: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495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Research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zbadanie rynku, zapotrzebowania na produkt lub usługę i analiza konkurencji.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Grupa docelowa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poznanie i precyzyjne określenie grupy odbiorców kampanii. Dzięki zbadaniu specyfiki i potrzeb odbiorców </a:t>
            </a: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kampania reklamowa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nie będzie trafiać do osób, które nie są zainteresowane produktem/usługą.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Budżet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określenie budżetu na wszystkie działania w procesie przygotowania i realizacji kampanii.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Kanały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wybór takich mediów, które gwarantują najbardziej skuteczne dotarcie do grupy docelowej.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Kreacja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przygotowanie atrakcyjnych grafik i dopasowanych tekstów, z uwzględnieniem spójnej identyfikacji wizualnej i języka odbiorców.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Harmonogram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opracowanie czasu wyświetlania komunikatów reklamowych na podstawie aktywności grupy odbiorców.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137"/>
              </a:buClr>
              <a:buSzPts val="1300"/>
              <a:buFont typeface="Arial"/>
              <a:buAutoNum type="arabicPeriod"/>
            </a:pP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Realizacja i analiza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l" sz="1300" b="1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kampania reklamowa </a:t>
            </a:r>
            <a:r>
              <a:rPr lang="pl" sz="1300">
                <a:solidFill>
                  <a:srgbClr val="2E31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powinna być monitorowana w trakcie realizacji i optymalizowana na podstawie otrzymywanych wyników.</a:t>
            </a:r>
            <a:endParaRPr sz="1300">
              <a:solidFill>
                <a:srgbClr val="2E31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5574600" y="781950"/>
            <a:ext cx="3569400" cy="1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Miernikiem skutecznośc</a:t>
            </a: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kampanii reklamowej może być: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➔"/>
            </a:pP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wzrost sprzedaży;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➔"/>
            </a:pP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wzrost świadomości marki;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➔"/>
            </a:pP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zmiana percepcji marki, produktu itp.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50" y="781950"/>
            <a:ext cx="525600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1247300" y="4313100"/>
            <a:ext cx="3408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Rys.1 Schemat prowadzenia kampanii marketingowej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046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/>
              <a:t>Promocja produktu konsumpcyjnego firmy “Bakoma” wśród dzieci uprawiających pływanie</a:t>
            </a:r>
            <a:endParaRPr sz="2400"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549100"/>
            <a:ext cx="5781600" cy="23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Sponsoring</a:t>
            </a: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forma </a:t>
            </a:r>
            <a:r>
              <a:rPr lang="pl" sz="13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promocji</a:t>
            </a: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Jego istotą są skojarzenia, dzięki którym pozytywny obraz sponsorowanego przenosi się na sponsora.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Znak sponsora najczęściej towarzyszy imprezom lub działaniu sponsorowanych instytucji (w naszym przypadku np. zawodom pływackim). Sponsoring jest jednym z narzędzi </a:t>
            </a:r>
            <a:r>
              <a:rPr lang="pl" sz="13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public relations</a:t>
            </a:r>
            <a:r>
              <a:rPr lang="pl" sz="1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wykorzystywanych przez sponsora. Ważnym argumentem przemawiającym za stosowaniem sponsoringu jest również zwiększające się zainteresowanie masową rozrywką oraz wzrost świadomości społecznej.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813" y="1152475"/>
            <a:ext cx="2657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4824" y="2978200"/>
            <a:ext cx="265747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924</Words>
  <Application>Microsoft Office PowerPoint</Application>
  <PresentationFormat>Pokaz na ekranie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Times New Roman</vt:lpstr>
      <vt:lpstr>Playfair Display</vt:lpstr>
      <vt:lpstr>Lato</vt:lpstr>
      <vt:lpstr>Arial</vt:lpstr>
      <vt:lpstr>Coral</vt:lpstr>
      <vt:lpstr>Menedżer sportu</vt:lpstr>
      <vt:lpstr>Kim jest menedżer sportu?  </vt:lpstr>
      <vt:lpstr>Kim jest menedżer sportu?</vt:lpstr>
      <vt:lpstr>Zadania menedżera sportu przy organizacji imprezy sportowej</vt:lpstr>
      <vt:lpstr>Plan kampanii reklamowej</vt:lpstr>
      <vt:lpstr>Rodzaje reklamy</vt:lpstr>
      <vt:lpstr>Przebieg tworzenia kampanii reklamowej:</vt:lpstr>
      <vt:lpstr>Prezentacja programu PowerPoint</vt:lpstr>
      <vt:lpstr>Promocja produktu konsumpcyjnego firmy “Bakoma” wśród dzieci uprawiających pływanie</vt:lpstr>
      <vt:lpstr>Sponsoring</vt:lpstr>
      <vt:lpstr> Firma “Bakoma”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Menedżer sportu</dc:title>
  <dc:creator>Maciek</dc:creator>
  <cp:lastModifiedBy>Maciej Słowak</cp:lastModifiedBy>
  <cp:revision>3</cp:revision>
  <dcterms:modified xsi:type="dcterms:W3CDTF">2021-11-14T09:30:11Z</dcterms:modified>
</cp:coreProperties>
</file>